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7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5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69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64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7172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3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95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3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5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8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2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1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9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4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1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9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BCC456-A31B-4142-BBE5-6D1C795163D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9F79FB-3245-4150-8645-7ACA4348A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80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2764A-BC3D-4375-A8EB-B9A86025E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СЛУЖЕНИЕМ. 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ВОПРОСАМ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 МОЛОДЕЖИ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7A861A-63E3-48CF-AC3E-A66D3C65E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1301" y="4516439"/>
            <a:ext cx="6987822" cy="1655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Доктор педагогических наук, профессор, 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 музыки, театра и хореографии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Российский государственный педагогический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 им. А.И. Герцена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ЯВГИЛЬДИНА ЗИЛИЯ МУХТАРОВНА</a:t>
            </a:r>
            <a:endParaRPr lang="ru-RU" sz="25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70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A193D-6C17-4A80-827D-90663022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9" y="632177"/>
            <a:ext cx="11293299" cy="1569155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проект «ПАТРИОТИЧЕСКОЕ ВОСПИТАНИЕ»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реализации молодежной политики в Российской Федерации на период до 2030 года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E01E45-FB10-4DAB-BEB5-E28A5066D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9" y="2966838"/>
            <a:ext cx="6385618" cy="296931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553BE0-58F8-478B-9D91-CC5BD5C95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23" y="3124200"/>
            <a:ext cx="3597787" cy="29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52368-BD78-4283-A114-8C40D900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399" y="194909"/>
            <a:ext cx="8534400" cy="150706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ПАТРИОТИЧЕСКОЕ ВОСПИТАНИЕ </a:t>
            </a:r>
            <a:endParaRPr lang="ru-RU" sz="2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80B9C-40A1-4632-8E34-4B2C6680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73" y="1403437"/>
            <a:ext cx="5363371" cy="472140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систематическая и целенаправленная деятельность органов публичной власти и иных субъектов, осуществляющих деятельность в сфере молодежной политики, по формированию у молодых граждан любви и уважения к Отечеству, верности ему и чувства личной ответственности за судьбу Отечества перед нынешним и будущими поколениями, готовности к выполнению гражданского долга и конституционной обязанности по защите Отечества, а также по защите исторической правды и сохранению исторической памяти, формированию и укреплению у молодых граждан общероссийской гражданской идентичности (в том числе на основе региональных особенностей и народных традиций соответствующей территории), уважения к отечественной истории и гордости за достижения Отечества и ее граждан, развитию общественно значимой созидательной активности молодежи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CBC78D-306F-4677-B78E-3A161DCBC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r="17649"/>
          <a:stretch/>
        </p:blipFill>
        <p:spPr>
          <a:xfrm>
            <a:off x="6197599" y="1827387"/>
            <a:ext cx="5611728" cy="38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2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CA32-59A9-4EE5-8654-287947DA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502355"/>
            <a:ext cx="11473922" cy="248920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ПАТРИОТИЧЕСКОГО ВОСПИТАНИЯ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гармонично развитой личности, обладающей чувством патриотизма, гражданской ответственностью, уважением к истории и культуре своей страны, готовой к защите Отечества и созидательной деятельности на благо общества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000E2-AEB0-45B8-85F2-2B56CBE4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10" y="2991556"/>
            <a:ext cx="11259433" cy="361526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ПАТРИОТИЧЕСКОГО ВОСПИТАНИЯ</a:t>
            </a:r>
            <a:endParaRPr lang="ru-RU" sz="25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молодежи гражданской идентичности и чувства сопричастности к судьбе страны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уважения к закону и правопорядку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активной гражданской позиции, готовности участвовать             в общественной жизни, в решении социально значимых проблем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69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62286-AC8F-4A0D-8621-1762D002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45" y="699910"/>
            <a:ext cx="10570810" cy="1487311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ТРАДИЦИОННЫЕ ФОРМЫ 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ПАТРИОТИЧЕСКОГО ВОСПИТАНИЯ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C7DB5F-9CFF-4F5E-92A9-13B14528C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45" y="2187222"/>
            <a:ext cx="10390188" cy="361526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устное народное творчество, героические сказания,                 былины, исторические песни, обряды и традиции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семейные традиции, рассказы о героях, совместное празднование национальных праздников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кольные уроки истории и литературы, внеклассные мероприятия 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4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75ED9-D0BB-4BDC-AA0F-F019F1EA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4310"/>
            <a:ext cx="10322455" cy="1507067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ТЕХНОЛОГИИ 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ПАТРИОТИЧЕСКОГО ВОСПИТАНИЯ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2D546-E820-47CE-B855-A765AC2A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622" y="1938866"/>
            <a:ext cx="8021990" cy="361526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мультимедийные технологии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геймификация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архивы и библиотеки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сети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 платформы и мобильные приложения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проектный подход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событийный подход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58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20713-F28B-41DC-86D8-BDE80ECA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68" y="310443"/>
            <a:ext cx="9662231" cy="1507067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Российское движение детей и молодежи «ДВИЖЕНИЕ ПЕРВЫХ»</a:t>
            </a:r>
            <a:br>
              <a:rPr lang="ru-RU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784FBA-925C-498A-A952-13F6D0E0B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3" y="1490133"/>
            <a:ext cx="9662232" cy="4831116"/>
          </a:xfrm>
        </p:spPr>
      </p:pic>
    </p:spTree>
    <p:extLst>
      <p:ext uri="{BB962C8B-B14F-4D97-AF65-F5344CB8AC3E}">
        <p14:creationId xmlns:p14="http://schemas.microsoft.com/office/powerpoint/2010/main" val="134204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4CE6E-CF25-480E-A4F5-686FB4DA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34" y="451556"/>
            <a:ext cx="10999788" cy="167930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Общероссийская общественно-государственная детско-юношеская организация 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«РОССИЙСКОЕ ДВИЖЕНИЕ ШКОЛЬНИКОВ»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16085E1-9914-43DA-BE98-3D1F92D8A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30" y="2130864"/>
            <a:ext cx="8248826" cy="3605915"/>
          </a:xfrm>
        </p:spPr>
      </p:pic>
    </p:spTree>
    <p:extLst>
      <p:ext uri="{BB962C8B-B14F-4D97-AF65-F5344CB8AC3E}">
        <p14:creationId xmlns:p14="http://schemas.microsoft.com/office/powerpoint/2010/main" val="310457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65956-4900-44E4-820E-AB6504753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90" y="338315"/>
            <a:ext cx="4903788" cy="1208264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служением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AA8148D-706A-429D-9853-33D4BC575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1625600"/>
            <a:ext cx="6400800" cy="4651021"/>
          </a:xfrm>
        </p:spPr>
        <p:txBody>
          <a:bodyPr>
            <a:normAutofit fontScale="85000" lnSpcReduction="10000"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ответственность и гражданская позиция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работы в команде и межкультурная коммуникация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критическое мышление и творческий подход      к решению проблем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 опыт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гуманистических потребностей, мотивация к достижению успехов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стабильная жизненная позиция и стремление     к духовному и нравственному развитию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5875E0-EE86-4861-AEFD-B1AA9F08430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44" y="1749425"/>
            <a:ext cx="4549423" cy="3614738"/>
          </a:xfrm>
        </p:spPr>
      </p:pic>
    </p:spTree>
    <p:extLst>
      <p:ext uri="{BB962C8B-B14F-4D97-AF65-F5344CB8AC3E}">
        <p14:creationId xmlns:p14="http://schemas.microsoft.com/office/powerpoint/2010/main" val="199570563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Другая 1">
      <a:dk1>
        <a:sysClr val="windowText" lastClr="000000"/>
      </a:dk1>
      <a:lt1>
        <a:sysClr val="window" lastClr="FFFFFF"/>
      </a:lt1>
      <a:dk2>
        <a:srgbClr val="86C5EE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374</TotalTime>
  <Words>372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Сектор</vt:lpstr>
      <vt:lpstr>ОБУЧЕНИЕ СЛУЖЕНИЕМ.  СОВРЕМЕННЫЕ ПОДХОДЫ К ВОПРОСАМ ПАТРИОТИЧЕСКОГО ВОСПИТАНИЯ МОЛОДЕЖИ</vt:lpstr>
      <vt:lpstr>Федеральный проект «ПАТРИОТИЧЕСКОЕ ВОСПИТАНИЕ»  Стратегия реализации молодежной политики в Российской Федерации на период до 2030 года</vt:lpstr>
      <vt:lpstr>ПАТРИОТИЧЕСКОЕ ВОСПИТАНИЕ </vt:lpstr>
      <vt:lpstr>ЦЕЛЬ ПАТРИОТИЧЕСКОГО ВОСПИТАНИЯ  формирование гармонично развитой личности, обладающей чувством патриотизма, гражданской ответственностью, уважением к истории и культуре своей страны, готовой к защите Отечества и созидательной деятельности на благо общества</vt:lpstr>
      <vt:lpstr>ТРАДИЦИОННЫЕ ФОРМЫ  ПАТРИОТИЧЕСКОГО ВОСПИТАНИЯ </vt:lpstr>
      <vt:lpstr>СОВРЕМЕННЫЕ ТЕХНОЛОГИИ  ПАТРИОТИЧЕСКОГО ВОСПИТАНИЯ </vt:lpstr>
      <vt:lpstr>Российское движение детей и молодежи «ДВИЖЕНИЕ ПЕРВЫХ» </vt:lpstr>
      <vt:lpstr>Общероссийская общественно-государственная детско-юношеская организация  «РОССИЙСКОЕ ДВИЖЕНИЕ ШКОЛЬНИКОВ» </vt:lpstr>
      <vt:lpstr>Обучение служением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СЛУЖЕНИЕМ.  СОВРЕМЕННЫЕ ПОДХОДЫ К ВОПРОСАМ ПАТРИОТИЧЕСКОГО ВОСПИТАНИЯ МОЛОДЕЖИ</dc:title>
  <dc:creator>Lenovo</dc:creator>
  <cp:lastModifiedBy>Tim Galiullin</cp:lastModifiedBy>
  <cp:revision>13</cp:revision>
  <dcterms:created xsi:type="dcterms:W3CDTF">2026-02-07T09:27:21Z</dcterms:created>
  <dcterms:modified xsi:type="dcterms:W3CDTF">2026-02-08T19:05:49Z</dcterms:modified>
</cp:coreProperties>
</file>